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"/>
  </p:notesMasterIdLst>
  <p:sldIdLst>
    <p:sldId id="259" r:id="rId2"/>
  </p:sldIdLst>
  <p:sldSz cx="29810075" cy="28163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A76C01"/>
    <a:srgbClr val="E18F01"/>
    <a:srgbClr val="6B5EBA"/>
    <a:srgbClr val="51447A"/>
    <a:srgbClr val="156082"/>
    <a:srgbClr val="CC44BF"/>
    <a:srgbClr val="E8AAE2"/>
    <a:srgbClr val="5C5C5C"/>
    <a:srgbClr val="7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26" d="100"/>
          <a:sy n="26" d="100"/>
        </p:scale>
        <p:origin x="237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93688-2EB8-4C8C-B452-886A5EDD203B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95463" y="1143000"/>
            <a:ext cx="32670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3FDAD-EFE0-49CE-BB4C-706CD7036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82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1pPr>
    <a:lvl2pPr marL="1152144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2pPr>
    <a:lvl3pPr marL="2304289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3pPr>
    <a:lvl4pPr marL="3456431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4pPr>
    <a:lvl5pPr marL="4608576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5pPr>
    <a:lvl6pPr marL="5760720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6pPr>
    <a:lvl7pPr marL="6912864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7pPr>
    <a:lvl8pPr marL="8065009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8pPr>
    <a:lvl9pPr marL="9217151" algn="l" defTabSz="2304289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95463" y="1143000"/>
            <a:ext cx="32670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23FDAD-EFE0-49CE-BB4C-706CD7036A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58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35756" y="4609223"/>
            <a:ext cx="25338564" cy="9805188"/>
          </a:xfrm>
        </p:spPr>
        <p:txBody>
          <a:bodyPr anchor="b"/>
          <a:lstStyle>
            <a:lvl1pPr algn="ctr">
              <a:defRPr sz="195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6260" y="14792537"/>
            <a:ext cx="22357556" cy="6799739"/>
          </a:xfrm>
        </p:spPr>
        <p:txBody>
          <a:bodyPr/>
          <a:lstStyle>
            <a:lvl1pPr marL="0" indent="0" algn="ctr">
              <a:buNone/>
              <a:defRPr sz="7824"/>
            </a:lvl1pPr>
            <a:lvl2pPr marL="1490518" indent="0" algn="ctr">
              <a:buNone/>
              <a:defRPr sz="6520"/>
            </a:lvl2pPr>
            <a:lvl3pPr marL="2981035" indent="0" algn="ctr">
              <a:buNone/>
              <a:defRPr sz="5868"/>
            </a:lvl3pPr>
            <a:lvl4pPr marL="4471553" indent="0" algn="ctr">
              <a:buNone/>
              <a:defRPr sz="5216"/>
            </a:lvl4pPr>
            <a:lvl5pPr marL="5962071" indent="0" algn="ctr">
              <a:buNone/>
              <a:defRPr sz="5216"/>
            </a:lvl5pPr>
            <a:lvl6pPr marL="7452589" indent="0" algn="ctr">
              <a:buNone/>
              <a:defRPr sz="5216"/>
            </a:lvl6pPr>
            <a:lvl7pPr marL="8943106" indent="0" algn="ctr">
              <a:buNone/>
              <a:defRPr sz="5216"/>
            </a:lvl7pPr>
            <a:lvl8pPr marL="10433624" indent="0" algn="ctr">
              <a:buNone/>
              <a:defRPr sz="5216"/>
            </a:lvl8pPr>
            <a:lvl9pPr marL="11924142" indent="0" algn="ctr">
              <a:buNone/>
              <a:defRPr sz="52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4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5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332837" y="1499464"/>
            <a:ext cx="6427797" cy="238675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9444" y="1499464"/>
            <a:ext cx="18910766" cy="238675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4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7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918" y="7021410"/>
            <a:ext cx="25711190" cy="11715372"/>
          </a:xfrm>
        </p:spPr>
        <p:txBody>
          <a:bodyPr anchor="b"/>
          <a:lstStyle>
            <a:lvl1pPr>
              <a:defRPr sz="195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3918" y="18847613"/>
            <a:ext cx="25711190" cy="6160838"/>
          </a:xfrm>
        </p:spPr>
        <p:txBody>
          <a:bodyPr/>
          <a:lstStyle>
            <a:lvl1pPr marL="0" indent="0">
              <a:buNone/>
              <a:defRPr sz="7824">
                <a:solidFill>
                  <a:schemeClr val="tx1">
                    <a:tint val="82000"/>
                  </a:schemeClr>
                </a:solidFill>
              </a:defRPr>
            </a:lvl1pPr>
            <a:lvl2pPr marL="1490518" indent="0">
              <a:buNone/>
              <a:defRPr sz="6520">
                <a:solidFill>
                  <a:schemeClr val="tx1">
                    <a:tint val="82000"/>
                  </a:schemeClr>
                </a:solidFill>
              </a:defRPr>
            </a:lvl2pPr>
            <a:lvl3pPr marL="2981035" indent="0">
              <a:buNone/>
              <a:defRPr sz="5868">
                <a:solidFill>
                  <a:schemeClr val="tx1">
                    <a:tint val="82000"/>
                  </a:schemeClr>
                </a:solidFill>
              </a:defRPr>
            </a:lvl3pPr>
            <a:lvl4pPr marL="4471553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4pPr>
            <a:lvl5pPr marL="5962071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5pPr>
            <a:lvl6pPr marL="7452589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6pPr>
            <a:lvl7pPr marL="8943106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7pPr>
            <a:lvl8pPr marL="10433624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8pPr>
            <a:lvl9pPr marL="11924142" indent="0">
              <a:buNone/>
              <a:defRPr sz="521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04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49443" y="7497318"/>
            <a:ext cx="12669282" cy="178696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91350" y="7497318"/>
            <a:ext cx="12669282" cy="178696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11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3325" y="1499470"/>
            <a:ext cx="25711190" cy="54437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3329" y="6904054"/>
            <a:ext cx="12611057" cy="3383570"/>
          </a:xfrm>
        </p:spPr>
        <p:txBody>
          <a:bodyPr anchor="b"/>
          <a:lstStyle>
            <a:lvl1pPr marL="0" indent="0">
              <a:buNone/>
              <a:defRPr sz="7824" b="1"/>
            </a:lvl1pPr>
            <a:lvl2pPr marL="1490518" indent="0">
              <a:buNone/>
              <a:defRPr sz="6520" b="1"/>
            </a:lvl2pPr>
            <a:lvl3pPr marL="2981035" indent="0">
              <a:buNone/>
              <a:defRPr sz="5868" b="1"/>
            </a:lvl3pPr>
            <a:lvl4pPr marL="4471553" indent="0">
              <a:buNone/>
              <a:defRPr sz="5216" b="1"/>
            </a:lvl4pPr>
            <a:lvl5pPr marL="5962071" indent="0">
              <a:buNone/>
              <a:defRPr sz="5216" b="1"/>
            </a:lvl5pPr>
            <a:lvl6pPr marL="7452589" indent="0">
              <a:buNone/>
              <a:defRPr sz="5216" b="1"/>
            </a:lvl6pPr>
            <a:lvl7pPr marL="8943106" indent="0">
              <a:buNone/>
              <a:defRPr sz="5216" b="1"/>
            </a:lvl7pPr>
            <a:lvl8pPr marL="10433624" indent="0">
              <a:buNone/>
              <a:defRPr sz="5216" b="1"/>
            </a:lvl8pPr>
            <a:lvl9pPr marL="11924142" indent="0">
              <a:buNone/>
              <a:defRPr sz="52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3329" y="10287624"/>
            <a:ext cx="12611057" cy="151315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091352" y="6904054"/>
            <a:ext cx="12673165" cy="3383570"/>
          </a:xfrm>
        </p:spPr>
        <p:txBody>
          <a:bodyPr anchor="b"/>
          <a:lstStyle>
            <a:lvl1pPr marL="0" indent="0">
              <a:buNone/>
              <a:defRPr sz="7824" b="1"/>
            </a:lvl1pPr>
            <a:lvl2pPr marL="1490518" indent="0">
              <a:buNone/>
              <a:defRPr sz="6520" b="1"/>
            </a:lvl2pPr>
            <a:lvl3pPr marL="2981035" indent="0">
              <a:buNone/>
              <a:defRPr sz="5868" b="1"/>
            </a:lvl3pPr>
            <a:lvl4pPr marL="4471553" indent="0">
              <a:buNone/>
              <a:defRPr sz="5216" b="1"/>
            </a:lvl4pPr>
            <a:lvl5pPr marL="5962071" indent="0">
              <a:buNone/>
              <a:defRPr sz="5216" b="1"/>
            </a:lvl5pPr>
            <a:lvl6pPr marL="7452589" indent="0">
              <a:buNone/>
              <a:defRPr sz="5216" b="1"/>
            </a:lvl6pPr>
            <a:lvl7pPr marL="8943106" indent="0">
              <a:buNone/>
              <a:defRPr sz="5216" b="1"/>
            </a:lvl7pPr>
            <a:lvl8pPr marL="10433624" indent="0">
              <a:buNone/>
              <a:defRPr sz="5216" b="1"/>
            </a:lvl8pPr>
            <a:lvl9pPr marL="11924142" indent="0">
              <a:buNone/>
              <a:defRPr sz="52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091352" y="10287624"/>
            <a:ext cx="12673165" cy="151315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8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6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81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3325" y="1877589"/>
            <a:ext cx="9614525" cy="6571562"/>
          </a:xfrm>
        </p:spPr>
        <p:txBody>
          <a:bodyPr anchor="b"/>
          <a:lstStyle>
            <a:lvl1pPr>
              <a:defRPr sz="10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73165" y="4055077"/>
            <a:ext cx="15091350" cy="20014579"/>
          </a:xfrm>
        </p:spPr>
        <p:txBody>
          <a:bodyPr/>
          <a:lstStyle>
            <a:lvl1pPr>
              <a:defRPr sz="10432"/>
            </a:lvl1pPr>
            <a:lvl2pPr>
              <a:defRPr sz="9128"/>
            </a:lvl2pPr>
            <a:lvl3pPr>
              <a:defRPr sz="7824"/>
            </a:lvl3pPr>
            <a:lvl4pPr>
              <a:defRPr sz="6520"/>
            </a:lvl4pPr>
            <a:lvl5pPr>
              <a:defRPr sz="6520"/>
            </a:lvl5pPr>
            <a:lvl6pPr>
              <a:defRPr sz="6520"/>
            </a:lvl6pPr>
            <a:lvl7pPr>
              <a:defRPr sz="6520"/>
            </a:lvl7pPr>
            <a:lvl8pPr>
              <a:defRPr sz="6520"/>
            </a:lvl8pPr>
            <a:lvl9pPr>
              <a:defRPr sz="65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3325" y="8449151"/>
            <a:ext cx="9614525" cy="15653098"/>
          </a:xfrm>
        </p:spPr>
        <p:txBody>
          <a:bodyPr/>
          <a:lstStyle>
            <a:lvl1pPr marL="0" indent="0">
              <a:buNone/>
              <a:defRPr sz="5216"/>
            </a:lvl1pPr>
            <a:lvl2pPr marL="1490518" indent="0">
              <a:buNone/>
              <a:defRPr sz="4564"/>
            </a:lvl2pPr>
            <a:lvl3pPr marL="2981035" indent="0">
              <a:buNone/>
              <a:defRPr sz="3912"/>
            </a:lvl3pPr>
            <a:lvl4pPr marL="4471553" indent="0">
              <a:buNone/>
              <a:defRPr sz="3260"/>
            </a:lvl4pPr>
            <a:lvl5pPr marL="5962071" indent="0">
              <a:buNone/>
              <a:defRPr sz="3260"/>
            </a:lvl5pPr>
            <a:lvl6pPr marL="7452589" indent="0">
              <a:buNone/>
              <a:defRPr sz="3260"/>
            </a:lvl6pPr>
            <a:lvl7pPr marL="8943106" indent="0">
              <a:buNone/>
              <a:defRPr sz="3260"/>
            </a:lvl7pPr>
            <a:lvl8pPr marL="10433624" indent="0">
              <a:buNone/>
              <a:defRPr sz="3260"/>
            </a:lvl8pPr>
            <a:lvl9pPr marL="11924142" indent="0">
              <a:buNone/>
              <a:defRPr sz="3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32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3325" y="1877589"/>
            <a:ext cx="9614525" cy="6571562"/>
          </a:xfrm>
        </p:spPr>
        <p:txBody>
          <a:bodyPr anchor="b"/>
          <a:lstStyle>
            <a:lvl1pPr>
              <a:defRPr sz="10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673165" y="4055077"/>
            <a:ext cx="15091350" cy="20014579"/>
          </a:xfrm>
        </p:spPr>
        <p:txBody>
          <a:bodyPr anchor="t"/>
          <a:lstStyle>
            <a:lvl1pPr marL="0" indent="0">
              <a:buNone/>
              <a:defRPr sz="10432"/>
            </a:lvl1pPr>
            <a:lvl2pPr marL="1490518" indent="0">
              <a:buNone/>
              <a:defRPr sz="9128"/>
            </a:lvl2pPr>
            <a:lvl3pPr marL="2981035" indent="0">
              <a:buNone/>
              <a:defRPr sz="7824"/>
            </a:lvl3pPr>
            <a:lvl4pPr marL="4471553" indent="0">
              <a:buNone/>
              <a:defRPr sz="6520"/>
            </a:lvl4pPr>
            <a:lvl5pPr marL="5962071" indent="0">
              <a:buNone/>
              <a:defRPr sz="6520"/>
            </a:lvl5pPr>
            <a:lvl6pPr marL="7452589" indent="0">
              <a:buNone/>
              <a:defRPr sz="6520"/>
            </a:lvl6pPr>
            <a:lvl7pPr marL="8943106" indent="0">
              <a:buNone/>
              <a:defRPr sz="6520"/>
            </a:lvl7pPr>
            <a:lvl8pPr marL="10433624" indent="0">
              <a:buNone/>
              <a:defRPr sz="6520"/>
            </a:lvl8pPr>
            <a:lvl9pPr marL="11924142" indent="0">
              <a:buNone/>
              <a:defRPr sz="6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3325" y="8449151"/>
            <a:ext cx="9614525" cy="15653098"/>
          </a:xfrm>
        </p:spPr>
        <p:txBody>
          <a:bodyPr/>
          <a:lstStyle>
            <a:lvl1pPr marL="0" indent="0">
              <a:buNone/>
              <a:defRPr sz="5216"/>
            </a:lvl1pPr>
            <a:lvl2pPr marL="1490518" indent="0">
              <a:buNone/>
              <a:defRPr sz="4564"/>
            </a:lvl2pPr>
            <a:lvl3pPr marL="2981035" indent="0">
              <a:buNone/>
              <a:defRPr sz="3912"/>
            </a:lvl3pPr>
            <a:lvl4pPr marL="4471553" indent="0">
              <a:buNone/>
              <a:defRPr sz="3260"/>
            </a:lvl4pPr>
            <a:lvl5pPr marL="5962071" indent="0">
              <a:buNone/>
              <a:defRPr sz="3260"/>
            </a:lvl5pPr>
            <a:lvl6pPr marL="7452589" indent="0">
              <a:buNone/>
              <a:defRPr sz="3260"/>
            </a:lvl6pPr>
            <a:lvl7pPr marL="8943106" indent="0">
              <a:buNone/>
              <a:defRPr sz="3260"/>
            </a:lvl7pPr>
            <a:lvl8pPr marL="10433624" indent="0">
              <a:buNone/>
              <a:defRPr sz="3260"/>
            </a:lvl8pPr>
            <a:lvl9pPr marL="11924142" indent="0">
              <a:buNone/>
              <a:defRPr sz="3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49443" y="1499470"/>
            <a:ext cx="25711190" cy="5443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49443" y="7497318"/>
            <a:ext cx="25711190" cy="17869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49443" y="26103711"/>
            <a:ext cx="6707267" cy="14994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0877DA-BFDD-42ED-A63C-E71A0FFCB1D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874588" y="26103711"/>
            <a:ext cx="10060900" cy="14994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053365" y="26103711"/>
            <a:ext cx="6707267" cy="14994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33912-03A5-41DC-A71B-6B29C622E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31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2981035" rtl="0" eaLnBrk="1" latinLnBrk="0" hangingPunct="1">
        <a:lnSpc>
          <a:spcPct val="90000"/>
        </a:lnSpc>
        <a:spcBef>
          <a:spcPct val="0"/>
        </a:spcBef>
        <a:buNone/>
        <a:defRPr sz="143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45259" indent="-745259" algn="l" defTabSz="2981035" rtl="0" eaLnBrk="1" latinLnBrk="0" hangingPunct="1">
        <a:lnSpc>
          <a:spcPct val="90000"/>
        </a:lnSpc>
        <a:spcBef>
          <a:spcPts val="3260"/>
        </a:spcBef>
        <a:buFont typeface="Arial" panose="020B0604020202020204" pitchFamily="34" charset="0"/>
        <a:buChar char="•"/>
        <a:defRPr sz="9128" kern="1200">
          <a:solidFill>
            <a:schemeClr val="tx1"/>
          </a:solidFill>
          <a:latin typeface="+mn-lt"/>
          <a:ea typeface="+mn-ea"/>
          <a:cs typeface="+mn-cs"/>
        </a:defRPr>
      </a:lvl1pPr>
      <a:lvl2pPr marL="2235777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7824" kern="1200">
          <a:solidFill>
            <a:schemeClr val="tx1"/>
          </a:solidFill>
          <a:latin typeface="+mn-lt"/>
          <a:ea typeface="+mn-ea"/>
          <a:cs typeface="+mn-cs"/>
        </a:defRPr>
      </a:lvl2pPr>
      <a:lvl3pPr marL="3726294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6520" kern="1200">
          <a:solidFill>
            <a:schemeClr val="tx1"/>
          </a:solidFill>
          <a:latin typeface="+mn-lt"/>
          <a:ea typeface="+mn-ea"/>
          <a:cs typeface="+mn-cs"/>
        </a:defRPr>
      </a:lvl3pPr>
      <a:lvl4pPr marL="5216812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4pPr>
      <a:lvl5pPr marL="6707330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5pPr>
      <a:lvl6pPr marL="8197847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6pPr>
      <a:lvl7pPr marL="9688365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7pPr>
      <a:lvl8pPr marL="11178883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8pPr>
      <a:lvl9pPr marL="12669401" indent="-745259" algn="l" defTabSz="2981035" rtl="0" eaLnBrk="1" latinLnBrk="0" hangingPunct="1">
        <a:lnSpc>
          <a:spcPct val="90000"/>
        </a:lnSpc>
        <a:spcBef>
          <a:spcPts val="1630"/>
        </a:spcBef>
        <a:buFont typeface="Arial" panose="020B0604020202020204" pitchFamily="34" charset="0"/>
        <a:buChar char="•"/>
        <a:defRPr sz="58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1pPr>
      <a:lvl2pPr marL="1490518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2pPr>
      <a:lvl3pPr marL="2981035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3pPr>
      <a:lvl4pPr marL="4471553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4pPr>
      <a:lvl5pPr marL="5962071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5pPr>
      <a:lvl6pPr marL="7452589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6pPr>
      <a:lvl7pPr marL="8943106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7pPr>
      <a:lvl8pPr marL="10433624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8pPr>
      <a:lvl9pPr marL="11924142" algn="l" defTabSz="2981035" rtl="0" eaLnBrk="1" latinLnBrk="0" hangingPunct="1">
        <a:defRPr sz="58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svg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34" Type="http://schemas.openxmlformats.org/officeDocument/2006/relationships/image" Target="../media/image31.png"/><Relationship Id="rId7" Type="http://schemas.openxmlformats.org/officeDocument/2006/relationships/image" Target="../media/image5.sv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2.png"/><Relationship Id="rId33" Type="http://schemas.openxmlformats.org/officeDocument/2006/relationships/image" Target="../media/image30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svg"/><Relationship Id="rId20" Type="http://schemas.openxmlformats.org/officeDocument/2006/relationships/image" Target="../media/image17.png"/><Relationship Id="rId29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24" Type="http://schemas.openxmlformats.org/officeDocument/2006/relationships/image" Target="../media/image21.png"/><Relationship Id="rId32" Type="http://schemas.openxmlformats.org/officeDocument/2006/relationships/image" Target="../media/image29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23" Type="http://schemas.openxmlformats.org/officeDocument/2006/relationships/image" Target="../media/image20.png"/><Relationship Id="rId28" Type="http://schemas.openxmlformats.org/officeDocument/2006/relationships/image" Target="../media/image25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31" Type="http://schemas.openxmlformats.org/officeDocument/2006/relationships/image" Target="../media/image28.svg"/><Relationship Id="rId4" Type="http://schemas.openxmlformats.org/officeDocument/2006/relationships/image" Target="../media/image2.png"/><Relationship Id="rId9" Type="http://schemas.microsoft.com/office/2007/relationships/hdphoto" Target="../media/hdphoto1.wdp"/><Relationship Id="rId14" Type="http://schemas.openxmlformats.org/officeDocument/2006/relationships/image" Target="../media/image11.png"/><Relationship Id="rId22" Type="http://schemas.openxmlformats.org/officeDocument/2006/relationships/image" Target="../media/image19.png"/><Relationship Id="rId27" Type="http://schemas.openxmlformats.org/officeDocument/2006/relationships/image" Target="../media/image24.png"/><Relationship Id="rId30" Type="http://schemas.openxmlformats.org/officeDocument/2006/relationships/image" Target="../media/image27.png"/><Relationship Id="rId35" Type="http://schemas.openxmlformats.org/officeDocument/2006/relationships/image" Target="../media/image32.sv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A9136-06DC-952C-CEC0-0D7175503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94878FF-5025-AAB9-5605-F033BF0C3491}"/>
              </a:ext>
            </a:extLst>
          </p:cNvPr>
          <p:cNvSpPr/>
          <p:nvPr/>
        </p:nvSpPr>
        <p:spPr>
          <a:xfrm>
            <a:off x="1678890" y="9942203"/>
            <a:ext cx="27980640" cy="18074365"/>
          </a:xfrm>
          <a:prstGeom prst="rect">
            <a:avLst/>
          </a:prstGeom>
          <a:solidFill>
            <a:srgbClr val="EAEAEA"/>
          </a:solidFill>
          <a:ln w="76200">
            <a:solidFill>
              <a:srgbClr val="5C5C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92B89E46-1061-F671-C5E6-5752E8018276}"/>
              </a:ext>
            </a:extLst>
          </p:cNvPr>
          <p:cNvSpPr/>
          <p:nvPr/>
        </p:nvSpPr>
        <p:spPr>
          <a:xfrm>
            <a:off x="2171395" y="10726589"/>
            <a:ext cx="20128385" cy="16581860"/>
          </a:xfrm>
          <a:prstGeom prst="roundRect">
            <a:avLst>
              <a:gd name="adj" fmla="val 4908"/>
            </a:avLst>
          </a:prstGeom>
          <a:solidFill>
            <a:schemeClr val="accent5">
              <a:lumMod val="20000"/>
              <a:lumOff val="80000"/>
              <a:alpha val="24706"/>
            </a:schemeClr>
          </a:solidFill>
          <a:ln w="571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" name="Picture 111" descr="A screenshot of a game&#10;&#10;AI-generated content may be incorrect.">
            <a:extLst>
              <a:ext uri="{FF2B5EF4-FFF2-40B4-BE49-F238E27FC236}">
                <a16:creationId xmlns:a16="http://schemas.microsoft.com/office/drawing/2014/main" id="{EB58A5E2-206C-1239-6EE9-DE17E8328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2720" y="12716572"/>
            <a:ext cx="4572000" cy="4572000"/>
          </a:xfrm>
          <a:prstGeom prst="rect">
            <a:avLst/>
          </a:prstGeom>
        </p:spPr>
      </p:pic>
      <p:pic>
        <p:nvPicPr>
          <p:cNvPr id="105" name="Picture 104" descr="A screenshot of a game&#10;&#10;AI-generated content may be incorrect.">
            <a:extLst>
              <a:ext uri="{FF2B5EF4-FFF2-40B4-BE49-F238E27FC236}">
                <a16:creationId xmlns:a16="http://schemas.microsoft.com/office/drawing/2014/main" id="{24181CB9-99E2-4CD8-8BCF-C3C987C815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5023" y="17123596"/>
            <a:ext cx="4572000" cy="4572000"/>
          </a:xfrm>
          <a:prstGeom prst="rect">
            <a:avLst/>
          </a:prstGeom>
        </p:spPr>
      </p:pic>
      <p:pic>
        <p:nvPicPr>
          <p:cNvPr id="80" name="Picture 79" descr="A screenshot of a game&#10;&#10;AI-generated content may be incorrect.">
            <a:extLst>
              <a:ext uri="{FF2B5EF4-FFF2-40B4-BE49-F238E27FC236}">
                <a16:creationId xmlns:a16="http://schemas.microsoft.com/office/drawing/2014/main" id="{386C27D2-2C7C-3D5F-6C5D-2FA91593D2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1947" y="21532370"/>
            <a:ext cx="4572000" cy="4572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806189-5F04-2F58-EF2D-6867C8518379}"/>
              </a:ext>
            </a:extLst>
          </p:cNvPr>
          <p:cNvSpPr/>
          <p:nvPr/>
        </p:nvSpPr>
        <p:spPr>
          <a:xfrm>
            <a:off x="2480093" y="919407"/>
            <a:ext cx="25487802" cy="8000073"/>
          </a:xfrm>
          <a:prstGeom prst="rect">
            <a:avLst/>
          </a:prstGeom>
          <a:solidFill>
            <a:srgbClr val="EAEAEA"/>
          </a:solidFill>
          <a:ln w="76200">
            <a:solidFill>
              <a:srgbClr val="5C5C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Curved Down 26">
            <a:extLst>
              <a:ext uri="{FF2B5EF4-FFF2-40B4-BE49-F238E27FC236}">
                <a16:creationId xmlns:a16="http://schemas.microsoft.com/office/drawing/2014/main" id="{F059AD12-9796-DE90-83C5-D0F6A141D7FA}"/>
              </a:ext>
            </a:extLst>
          </p:cNvPr>
          <p:cNvSpPr/>
          <p:nvPr/>
        </p:nvSpPr>
        <p:spPr>
          <a:xfrm rot="16998238" flipH="1">
            <a:off x="-4113958" y="9370781"/>
            <a:ext cx="12017728" cy="2946023"/>
          </a:xfrm>
          <a:prstGeom prst="curvedDownArrow">
            <a:avLst>
              <a:gd name="adj1" fmla="val 20140"/>
              <a:gd name="adj2" fmla="val 51514"/>
              <a:gd name="adj3" fmla="val 27237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E5AE934E-C399-F2CC-2C8C-41F9B885383F}"/>
              </a:ext>
            </a:extLst>
          </p:cNvPr>
          <p:cNvSpPr/>
          <p:nvPr/>
        </p:nvSpPr>
        <p:spPr>
          <a:xfrm>
            <a:off x="2920050" y="2153141"/>
            <a:ext cx="17830800" cy="6126480"/>
          </a:xfrm>
          <a:prstGeom prst="roundRect">
            <a:avLst>
              <a:gd name="adj" fmla="val 6914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9EB639D-DEDC-5785-42F8-F847870DC96B}"/>
              </a:ext>
            </a:extLst>
          </p:cNvPr>
          <p:cNvSpPr/>
          <p:nvPr/>
        </p:nvSpPr>
        <p:spPr>
          <a:xfrm>
            <a:off x="3704215" y="12672179"/>
            <a:ext cx="13454183" cy="133917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3D3C8E3-A4FE-874F-90C8-4B011890B4F6}"/>
              </a:ext>
            </a:extLst>
          </p:cNvPr>
          <p:cNvSpPr/>
          <p:nvPr/>
        </p:nvSpPr>
        <p:spPr>
          <a:xfrm>
            <a:off x="22628204" y="10421787"/>
            <a:ext cx="6583680" cy="17282160"/>
          </a:xfrm>
          <a:prstGeom prst="roundRect">
            <a:avLst>
              <a:gd name="adj" fmla="val 9784"/>
            </a:avLst>
          </a:prstGeom>
          <a:solidFill>
            <a:schemeClr val="accent3">
              <a:lumMod val="20000"/>
              <a:lumOff val="80000"/>
              <a:alpha val="24706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68AB192-BAAF-F736-5A22-5D0DD144D5F3}"/>
              </a:ext>
            </a:extLst>
          </p:cNvPr>
          <p:cNvSpPr/>
          <p:nvPr/>
        </p:nvSpPr>
        <p:spPr>
          <a:xfrm>
            <a:off x="17631885" y="25253691"/>
            <a:ext cx="4289192" cy="6278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C8AAD9E-7B9A-EEC2-47C7-48A7416E6F3C}"/>
              </a:ext>
            </a:extLst>
          </p:cNvPr>
          <p:cNvSpPr txBox="1"/>
          <p:nvPr/>
        </p:nvSpPr>
        <p:spPr>
          <a:xfrm>
            <a:off x="6586619" y="2253814"/>
            <a:ext cx="55467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Habitat Partitioning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AE23132-251D-0612-20AA-F6A69F2E7255}"/>
              </a:ext>
            </a:extLst>
          </p:cNvPr>
          <p:cNvSpPr txBox="1"/>
          <p:nvPr/>
        </p:nvSpPr>
        <p:spPr>
          <a:xfrm>
            <a:off x="16189763" y="2193985"/>
            <a:ext cx="2912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JC-effects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825842C-8792-6C2E-D60B-87136681BB2B}"/>
              </a:ext>
            </a:extLst>
          </p:cNvPr>
          <p:cNvSpPr txBox="1"/>
          <p:nvPr/>
        </p:nvSpPr>
        <p:spPr>
          <a:xfrm>
            <a:off x="7405173" y="10772377"/>
            <a:ext cx="8982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JC-effect – HP interactions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87E9B0-5A3A-A148-6065-08668A5FEBB5}"/>
              </a:ext>
            </a:extLst>
          </p:cNvPr>
          <p:cNvSpPr txBox="1"/>
          <p:nvPr/>
        </p:nvSpPr>
        <p:spPr>
          <a:xfrm>
            <a:off x="2984729" y="1205577"/>
            <a:ext cx="88408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Coexistence mechanisms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D2076D-65FF-8CAB-8210-FD814093ECC5}"/>
              </a:ext>
            </a:extLst>
          </p:cNvPr>
          <p:cNvSpPr txBox="1"/>
          <p:nvPr/>
        </p:nvSpPr>
        <p:spPr>
          <a:xfrm>
            <a:off x="1503051" y="8991571"/>
            <a:ext cx="207495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Interactions between mechanisms affect JC-effects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BEE777-04DD-8AD4-6B03-415B269F87D4}"/>
              </a:ext>
            </a:extLst>
          </p:cNvPr>
          <p:cNvSpPr txBox="1"/>
          <p:nvPr/>
        </p:nvSpPr>
        <p:spPr>
          <a:xfrm>
            <a:off x="2259883" y="-130983"/>
            <a:ext cx="199304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Mechanisms influencing coexistence and aggregation</a:t>
            </a:r>
          </a:p>
        </p:txBody>
      </p:sp>
      <p:sp>
        <p:nvSpPr>
          <p:cNvPr id="26" name="Arrow: Curved Down 25">
            <a:extLst>
              <a:ext uri="{FF2B5EF4-FFF2-40B4-BE49-F238E27FC236}">
                <a16:creationId xmlns:a16="http://schemas.microsoft.com/office/drawing/2014/main" id="{E76F9CE1-6F16-C346-CBF6-A1A4BE6CAC58}"/>
              </a:ext>
            </a:extLst>
          </p:cNvPr>
          <p:cNvSpPr/>
          <p:nvPr/>
        </p:nvSpPr>
        <p:spPr>
          <a:xfrm flipH="1">
            <a:off x="14127699" y="1121011"/>
            <a:ext cx="8843652" cy="951362"/>
          </a:xfrm>
          <a:prstGeom prst="curvedDownArrow">
            <a:avLst>
              <a:gd name="adj1" fmla="val 49088"/>
              <a:gd name="adj2" fmla="val 132485"/>
              <a:gd name="adj3" fmla="val 36090"/>
            </a:avLst>
          </a:prstGeom>
          <a:solidFill>
            <a:srgbClr val="A76C0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9B572A-EB89-0BF5-399C-26C17172D59B}"/>
              </a:ext>
            </a:extLst>
          </p:cNvPr>
          <p:cNvSpPr txBox="1"/>
          <p:nvPr/>
        </p:nvSpPr>
        <p:spPr>
          <a:xfrm>
            <a:off x="5115397" y="26178816"/>
            <a:ext cx="100415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Increasing range of landscape variation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5C570D9-1950-9DD8-14EF-7CD8DFC2122F}"/>
              </a:ext>
            </a:extLst>
          </p:cNvPr>
          <p:cNvCxnSpPr/>
          <p:nvPr/>
        </p:nvCxnSpPr>
        <p:spPr>
          <a:xfrm>
            <a:off x="9282075" y="27068872"/>
            <a:ext cx="32004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04DED00-07C3-9EAB-71F4-7FA25FBAFD08}"/>
              </a:ext>
            </a:extLst>
          </p:cNvPr>
          <p:cNvSpPr txBox="1"/>
          <p:nvPr/>
        </p:nvSpPr>
        <p:spPr>
          <a:xfrm rot="16200000">
            <a:off x="-2842073" y="18733252"/>
            <a:ext cx="115146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Decreasing nugget (noise) of spatial variation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30BC9E6-24A9-B36C-B840-4F0686973B71}"/>
              </a:ext>
            </a:extLst>
          </p:cNvPr>
          <p:cNvCxnSpPr>
            <a:cxnSpLocks/>
          </p:cNvCxnSpPr>
          <p:nvPr/>
        </p:nvCxnSpPr>
        <p:spPr>
          <a:xfrm>
            <a:off x="2449364" y="17146301"/>
            <a:ext cx="0" cy="334245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566FE19-D22F-74D2-F79F-7C88B14B3F2A}"/>
              </a:ext>
            </a:extLst>
          </p:cNvPr>
          <p:cNvSpPr txBox="1"/>
          <p:nvPr/>
        </p:nvSpPr>
        <p:spPr>
          <a:xfrm>
            <a:off x="19716203" y="12068494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Focal tree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C60374-1F00-22EE-EC83-ACFD04B65646}"/>
              </a:ext>
            </a:extLst>
          </p:cNvPr>
          <p:cNvSpPr txBox="1"/>
          <p:nvPr/>
        </p:nvSpPr>
        <p:spPr>
          <a:xfrm>
            <a:off x="22971354" y="10536089"/>
            <a:ext cx="56573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JCE-Disp. interactions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41AEA2-A97F-4DCA-A1D3-66AE5221F61A}"/>
              </a:ext>
            </a:extLst>
          </p:cNvPr>
          <p:cNvSpPr txBox="1"/>
          <p:nvPr/>
        </p:nvSpPr>
        <p:spPr>
          <a:xfrm>
            <a:off x="17788674" y="25336801"/>
            <a:ext cx="410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JCEs only on purple habitats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6E34946-1B5C-2588-B2F5-C6396EB90628}"/>
              </a:ext>
            </a:extLst>
          </p:cNvPr>
          <p:cNvSpPr/>
          <p:nvPr/>
        </p:nvSpPr>
        <p:spPr>
          <a:xfrm>
            <a:off x="17623397" y="20820103"/>
            <a:ext cx="4297680" cy="6278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49B99C-1F4F-DE80-4F19-100678D4EF2B}"/>
              </a:ext>
            </a:extLst>
          </p:cNvPr>
          <p:cNvSpPr txBox="1"/>
          <p:nvPr/>
        </p:nvSpPr>
        <p:spPr>
          <a:xfrm>
            <a:off x="17555039" y="20892319"/>
            <a:ext cx="4448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JCEs largely on purple habitats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5D95935-E9EA-8CBA-6721-8EBEBB637D97}"/>
              </a:ext>
            </a:extLst>
          </p:cNvPr>
          <p:cNvSpPr/>
          <p:nvPr/>
        </p:nvSpPr>
        <p:spPr>
          <a:xfrm>
            <a:off x="17680547" y="16414618"/>
            <a:ext cx="4114800" cy="627887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D3E43BC-0CC9-DD2E-AE28-D0BA9E7DA02E}"/>
              </a:ext>
            </a:extLst>
          </p:cNvPr>
          <p:cNvSpPr txBox="1"/>
          <p:nvPr/>
        </p:nvSpPr>
        <p:spPr>
          <a:xfrm>
            <a:off x="17796337" y="16496359"/>
            <a:ext cx="4017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JCEs on many habitat types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9CD89E1-8603-E412-0F89-E2219E876E43}"/>
              </a:ext>
            </a:extLst>
          </p:cNvPr>
          <p:cNvSpPr/>
          <p:nvPr/>
        </p:nvSpPr>
        <p:spPr>
          <a:xfrm>
            <a:off x="21642897" y="2138889"/>
            <a:ext cx="5999468" cy="6122501"/>
          </a:xfrm>
          <a:prstGeom prst="roundRect">
            <a:avLst>
              <a:gd name="adj" fmla="val 9784"/>
            </a:avLst>
          </a:prstGeom>
          <a:solidFill>
            <a:schemeClr val="accent4">
              <a:lumMod val="20000"/>
              <a:lumOff val="80000"/>
              <a:alpha val="24706"/>
            </a:schemeClr>
          </a:solidFill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AE4D5293-0E39-3665-47A5-6184176A028A}"/>
              </a:ext>
            </a:extLst>
          </p:cNvPr>
          <p:cNvSpPr/>
          <p:nvPr/>
        </p:nvSpPr>
        <p:spPr>
          <a:xfrm>
            <a:off x="24807283" y="8260168"/>
            <a:ext cx="365760" cy="210312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CF5B284D-3497-1EAE-0578-615969499532}"/>
              </a:ext>
            </a:extLst>
          </p:cNvPr>
          <p:cNvCxnSpPr>
            <a:cxnSpLocks/>
          </p:cNvCxnSpPr>
          <p:nvPr/>
        </p:nvCxnSpPr>
        <p:spPr>
          <a:xfrm>
            <a:off x="17979248" y="6959044"/>
            <a:ext cx="6986874" cy="1683628"/>
          </a:xfrm>
          <a:prstGeom prst="bentConnector3">
            <a:avLst>
              <a:gd name="adj1" fmla="val 606"/>
            </a:avLst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4DD2C98E-0CE5-098B-FFD7-4EB7594F6BFD}"/>
              </a:ext>
            </a:extLst>
          </p:cNvPr>
          <p:cNvCxnSpPr>
            <a:cxnSpLocks/>
          </p:cNvCxnSpPr>
          <p:nvPr/>
        </p:nvCxnSpPr>
        <p:spPr>
          <a:xfrm>
            <a:off x="18017478" y="6928350"/>
            <a:ext cx="6986874" cy="1683628"/>
          </a:xfrm>
          <a:prstGeom prst="bentConnector3">
            <a:avLst>
              <a:gd name="adj1" fmla="val 606"/>
            </a:avLst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3330097B-65A1-4F34-76A2-D6975205A337}"/>
              </a:ext>
            </a:extLst>
          </p:cNvPr>
          <p:cNvCxnSpPr>
            <a:cxnSpLocks/>
          </p:cNvCxnSpPr>
          <p:nvPr/>
        </p:nvCxnSpPr>
        <p:spPr>
          <a:xfrm>
            <a:off x="18152563" y="6849448"/>
            <a:ext cx="6784989" cy="1713731"/>
          </a:xfrm>
          <a:prstGeom prst="bentConnector3">
            <a:avLst>
              <a:gd name="adj1" fmla="val -538"/>
            </a:avLst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3" name="Graphic 112">
            <a:extLst>
              <a:ext uri="{FF2B5EF4-FFF2-40B4-BE49-F238E27FC236}">
                <a16:creationId xmlns:a16="http://schemas.microsoft.com/office/drawing/2014/main" id="{978E14CC-A3DF-A2BA-508F-B203763414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924986" y="2706626"/>
            <a:ext cx="5486400" cy="5486400"/>
          </a:xfrm>
          <a:prstGeom prst="rect">
            <a:avLst/>
          </a:prstGeom>
        </p:spPr>
      </p:pic>
      <p:pic>
        <p:nvPicPr>
          <p:cNvPr id="114" name="Picture 113" descr="A tree with green leaves&#10;&#10;AI-generated content may be incorrect.">
            <a:extLst>
              <a:ext uri="{FF2B5EF4-FFF2-40B4-BE49-F238E27FC236}">
                <a16:creationId xmlns:a16="http://schemas.microsoft.com/office/drawing/2014/main" id="{6FEE5DCC-30F3-722C-EF32-02806ABD3E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6821" y="4228423"/>
            <a:ext cx="1268730" cy="137160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F56BA3A1-F7EC-6593-C553-58B674FAD547}"/>
              </a:ext>
            </a:extLst>
          </p:cNvPr>
          <p:cNvSpPr/>
          <p:nvPr/>
        </p:nvSpPr>
        <p:spPr>
          <a:xfrm>
            <a:off x="15284312" y="7059750"/>
            <a:ext cx="4754880" cy="6278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51A9C0E-8BEA-AD71-8C3F-1A9A488D21CA}"/>
                  </a:ext>
                </a:extLst>
              </p:cNvPr>
              <p:cNvSpPr txBox="1"/>
              <p:nvPr/>
            </p:nvSpPr>
            <p:spPr>
              <a:xfrm>
                <a:off x="15284317" y="7126246"/>
                <a:ext cx="4903907" cy="513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  <a:r>
                  <a:rPr lang="en-US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a:rPr 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decrease in conspecific survival </a:t>
                </a:r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51A9C0E-8BEA-AD71-8C3F-1A9A488D2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84317" y="7126246"/>
                <a:ext cx="4903907" cy="513282"/>
              </a:xfrm>
              <a:prstGeom prst="rect">
                <a:avLst/>
              </a:prstGeom>
              <a:blipFill>
                <a:blip r:embed="rId10"/>
                <a:stretch>
                  <a:fillRect l="-1863" t="-1190" r="-621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EA3EB02-B8CA-0E8E-44BC-641C0D70B8B7}"/>
              </a:ext>
            </a:extLst>
          </p:cNvPr>
          <p:cNvSpPr txBox="1"/>
          <p:nvPr/>
        </p:nvSpPr>
        <p:spPr>
          <a:xfrm>
            <a:off x="21950007" y="2160399"/>
            <a:ext cx="5392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Dispersal limitation</a:t>
            </a:r>
          </a:p>
        </p:txBody>
      </p:sp>
      <p:pic>
        <p:nvPicPr>
          <p:cNvPr id="81" name="Picture 80" descr="A tree with green leaves&#10;&#10;AI-generated content may be incorrect.">
            <a:extLst>
              <a:ext uri="{FF2B5EF4-FFF2-40B4-BE49-F238E27FC236}">
                <a16:creationId xmlns:a16="http://schemas.microsoft.com/office/drawing/2014/main" id="{FB29FD66-F5B6-E73E-D10A-9271B45C71E3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6B5EB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5666" y="11222707"/>
            <a:ext cx="1268730" cy="1371600"/>
          </a:xfrm>
          <a:prstGeom prst="rect">
            <a:avLst/>
          </a:prstGeom>
        </p:spPr>
      </p:pic>
      <p:pic>
        <p:nvPicPr>
          <p:cNvPr id="82" name="Picture 81" descr="A tree with green leaves&#10;&#10;AI-generated content may be incorrect.">
            <a:extLst>
              <a:ext uri="{FF2B5EF4-FFF2-40B4-BE49-F238E27FC236}">
                <a16:creationId xmlns:a16="http://schemas.microsoft.com/office/drawing/2014/main" id="{59E60F03-B0B0-4B24-7AB4-EB28ADBEDC48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6B5EB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3582" y="22586035"/>
            <a:ext cx="1268730" cy="1371600"/>
          </a:xfrm>
          <a:prstGeom prst="rect">
            <a:avLst/>
          </a:prstGeom>
        </p:spPr>
      </p:pic>
      <p:pic>
        <p:nvPicPr>
          <p:cNvPr id="87" name="Graphic 86">
            <a:extLst>
              <a:ext uri="{FF2B5EF4-FFF2-40B4-BE49-F238E27FC236}">
                <a16:creationId xmlns:a16="http://schemas.microsoft.com/office/drawing/2014/main" id="{B883BEE0-E16F-724C-A458-C304879695D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21950004" y="2679697"/>
            <a:ext cx="5486400" cy="5486400"/>
          </a:xfrm>
          <a:prstGeom prst="rect">
            <a:avLst/>
          </a:prstGeom>
        </p:spPr>
      </p:pic>
      <p:pic>
        <p:nvPicPr>
          <p:cNvPr id="88" name="Picture 87" descr="A tree with green leaves&#10;&#10;AI-generated content may be incorrect.">
            <a:extLst>
              <a:ext uri="{FF2B5EF4-FFF2-40B4-BE49-F238E27FC236}">
                <a16:creationId xmlns:a16="http://schemas.microsoft.com/office/drawing/2014/main" id="{7A1A23AE-0CF8-BAE2-96AB-2E3BEFD15E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6745" y="4194029"/>
            <a:ext cx="1268730" cy="13716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DC139C2A-D055-9CA6-F639-B1E574FECCC1}"/>
              </a:ext>
            </a:extLst>
          </p:cNvPr>
          <p:cNvSpPr/>
          <p:nvPr/>
        </p:nvSpPr>
        <p:spPr>
          <a:xfrm>
            <a:off x="22509438" y="7083523"/>
            <a:ext cx="4363344" cy="6278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FF2CA9A1-80C4-1978-8899-8FD5A46DD455}"/>
                  </a:ext>
                </a:extLst>
              </p:cNvPr>
              <p:cNvSpPr txBox="1"/>
              <p:nvPr/>
            </p:nvSpPr>
            <p:spPr>
              <a:xfrm>
                <a:off x="23097267" y="7125507"/>
                <a:ext cx="3720890" cy="513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a:rPr 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 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greater dispersal density</a:t>
                </a:r>
              </a:p>
            </p:txBody>
          </p:sp>
        </mc:Choice>
        <mc:Fallback xmlns=""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FF2CA9A1-80C4-1978-8899-8FD5A46DD4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97267" y="7125507"/>
                <a:ext cx="3720890" cy="513282"/>
              </a:xfrm>
              <a:prstGeom prst="rect">
                <a:avLst/>
              </a:prstGeom>
              <a:blipFill>
                <a:blip r:embed="rId14"/>
                <a:stretch>
                  <a:fillRect r="-1475" b="-20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Rectangle 93">
            <a:extLst>
              <a:ext uri="{FF2B5EF4-FFF2-40B4-BE49-F238E27FC236}">
                <a16:creationId xmlns:a16="http://schemas.microsoft.com/office/drawing/2014/main" id="{E7D68A4D-C22A-CB37-6F25-861D1D90E941}"/>
              </a:ext>
            </a:extLst>
          </p:cNvPr>
          <p:cNvSpPr/>
          <p:nvPr/>
        </p:nvSpPr>
        <p:spPr>
          <a:xfrm>
            <a:off x="22684920" y="7151338"/>
            <a:ext cx="457200" cy="457200"/>
          </a:xfrm>
          <a:prstGeom prst="rect">
            <a:avLst/>
          </a:prstGeom>
          <a:solidFill>
            <a:srgbClr val="E18F0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Graphic 95">
            <a:extLst>
              <a:ext uri="{FF2B5EF4-FFF2-40B4-BE49-F238E27FC236}">
                <a16:creationId xmlns:a16="http://schemas.microsoft.com/office/drawing/2014/main" id="{DD235A66-41B8-D2D2-6C93-10A4504CBF2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23512116" y="12089830"/>
            <a:ext cx="5029200" cy="5029200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458A66F4-2CA9-7D06-27E7-1DBF95362CB4}"/>
              </a:ext>
            </a:extLst>
          </p:cNvPr>
          <p:cNvSpPr txBox="1"/>
          <p:nvPr/>
        </p:nvSpPr>
        <p:spPr>
          <a:xfrm>
            <a:off x="23525506" y="11715955"/>
            <a:ext cx="3350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Parent JC-effects</a:t>
            </a:r>
          </a:p>
        </p:txBody>
      </p:sp>
      <p:pic>
        <p:nvPicPr>
          <p:cNvPr id="100" name="Picture 99" descr="A tree with green leaves&#10;&#10;AI-generated content may be incorrect.">
            <a:extLst>
              <a:ext uri="{FF2B5EF4-FFF2-40B4-BE49-F238E27FC236}">
                <a16:creationId xmlns:a16="http://schemas.microsoft.com/office/drawing/2014/main" id="{152DA672-A1B2-52F8-CED0-5CAE9717A3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5168" y="13359534"/>
            <a:ext cx="1268730" cy="1371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BB304A9B-78CD-A592-AC87-637C9336EC56}"/>
                  </a:ext>
                </a:extLst>
              </p:cNvPr>
              <p:cNvSpPr txBox="1"/>
              <p:nvPr/>
            </p:nvSpPr>
            <p:spPr>
              <a:xfrm>
                <a:off x="23195968" y="17174381"/>
                <a:ext cx="572785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Global dispersal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</m:oMath>
                </a14:m>
                <a:r>
                  <a:rPr lang="en-US" sz="28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 over-dispersion</a:t>
                </a:r>
              </a:p>
            </p:txBody>
          </p:sp>
        </mc:Choice>
        <mc:Fallback xmlns="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BB304A9B-78CD-A592-AC87-637C9336EC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95968" y="17174381"/>
                <a:ext cx="5727850" cy="523220"/>
              </a:xfrm>
              <a:prstGeom prst="rect">
                <a:avLst/>
              </a:prstGeom>
              <a:blipFill>
                <a:blip r:embed="rId17"/>
                <a:stretch>
                  <a:fillRect l="-2128" t="-11628" r="-532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724599B8-2263-F056-E4E0-A84EC84A2756}"/>
                  </a:ext>
                </a:extLst>
              </p:cNvPr>
              <p:cNvSpPr txBox="1"/>
              <p:nvPr/>
            </p:nvSpPr>
            <p:spPr>
              <a:xfrm>
                <a:off x="23569045" y="22404878"/>
                <a:ext cx="474681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Dispersal lim.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</m:oMath>
                </a14:m>
                <a:r>
                  <a:rPr lang="en-US" sz="28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 aggregation</a:t>
                </a:r>
              </a:p>
            </p:txBody>
          </p:sp>
        </mc:Choice>
        <mc:Fallback xmlns=""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724599B8-2263-F056-E4E0-A84EC84A2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69045" y="22404878"/>
                <a:ext cx="4746812" cy="523220"/>
              </a:xfrm>
              <a:prstGeom prst="rect">
                <a:avLst/>
              </a:prstGeom>
              <a:blipFill>
                <a:blip r:embed="rId18"/>
                <a:stretch>
                  <a:fillRect l="-2567" t="-11628" r="-1027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6" name="Picture 105" descr="A tree with green leaves&#10;&#10;AI-generated content may be incorrect.">
            <a:extLst>
              <a:ext uri="{FF2B5EF4-FFF2-40B4-BE49-F238E27FC236}">
                <a16:creationId xmlns:a16="http://schemas.microsoft.com/office/drawing/2014/main" id="{B3A7CF12-4A90-AC56-3A2D-3259BA5C7798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6B5EB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6976" y="18178613"/>
            <a:ext cx="1268730" cy="1371600"/>
          </a:xfrm>
          <a:prstGeom prst="rect">
            <a:avLst/>
          </a:prstGeom>
        </p:spPr>
      </p:pic>
      <p:pic>
        <p:nvPicPr>
          <p:cNvPr id="115" name="Picture 114" descr="A tree with green leaves&#10;&#10;AI-generated content may be incorrect.">
            <a:extLst>
              <a:ext uri="{FF2B5EF4-FFF2-40B4-BE49-F238E27FC236}">
                <a16:creationId xmlns:a16="http://schemas.microsoft.com/office/drawing/2014/main" id="{F86B4429-64DD-AE63-08F3-FADF2307FEDF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6B5EB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355" y="13777914"/>
            <a:ext cx="1268730" cy="1371600"/>
          </a:xfrm>
          <a:prstGeom prst="rect">
            <a:avLst/>
          </a:prstGeom>
        </p:spPr>
      </p:pic>
      <p:pic>
        <p:nvPicPr>
          <p:cNvPr id="117" name="Picture 11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1F61F7F-934C-8D13-8CC1-A68B7668D2C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1132" y="21621548"/>
            <a:ext cx="4297680" cy="429768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BB3B2A-FB06-B037-3E5C-35444868FFE6}"/>
              </a:ext>
            </a:extLst>
          </p:cNvPr>
          <p:cNvCxnSpPr/>
          <p:nvPr/>
        </p:nvCxnSpPr>
        <p:spPr>
          <a:xfrm>
            <a:off x="16254347" y="23648540"/>
            <a:ext cx="219456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9" name="Picture 118" descr="A pixelated image of a square with a red square in the middle&#10;&#10;AI-generated content may be incorrect.">
            <a:extLst>
              <a:ext uri="{FF2B5EF4-FFF2-40B4-BE49-F238E27FC236}">
                <a16:creationId xmlns:a16="http://schemas.microsoft.com/office/drawing/2014/main" id="{40B8775B-D22A-DA9E-AF1F-57AF68652D5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898" y="17223749"/>
            <a:ext cx="4297680" cy="429768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91B5EF8-440C-F2C7-13B9-1A7F804DBD12}"/>
              </a:ext>
            </a:extLst>
          </p:cNvPr>
          <p:cNvCxnSpPr/>
          <p:nvPr/>
        </p:nvCxnSpPr>
        <p:spPr>
          <a:xfrm>
            <a:off x="16267047" y="19246782"/>
            <a:ext cx="219456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3" name="Picture 122" descr="A pixelated square with a red square in the middle&#10;&#10;AI-generated content may be incorrect.">
            <a:extLst>
              <a:ext uri="{FF2B5EF4-FFF2-40B4-BE49-F238E27FC236}">
                <a16:creationId xmlns:a16="http://schemas.microsoft.com/office/drawing/2014/main" id="{7EEB02F8-359C-F729-5A19-EC4FC85B713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1220" y="12824704"/>
            <a:ext cx="4297680" cy="429768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E5ECBBD-665F-0189-741E-2702A0B02776}"/>
              </a:ext>
            </a:extLst>
          </p:cNvPr>
          <p:cNvCxnSpPr/>
          <p:nvPr/>
        </p:nvCxnSpPr>
        <p:spPr>
          <a:xfrm>
            <a:off x="16227470" y="14851539"/>
            <a:ext cx="224028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8" name="Picture 127" descr="A green and blue squares&#10;&#10;AI-generated content may be incorrect.">
            <a:extLst>
              <a:ext uri="{FF2B5EF4-FFF2-40B4-BE49-F238E27FC236}">
                <a16:creationId xmlns:a16="http://schemas.microsoft.com/office/drawing/2014/main" id="{DF6FE9A2-B2AA-D71B-F6F4-EECE674135A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18" y="21621995"/>
            <a:ext cx="4297680" cy="4297680"/>
          </a:xfrm>
          <a:prstGeom prst="rect">
            <a:avLst/>
          </a:prstGeom>
        </p:spPr>
      </p:pic>
      <p:pic>
        <p:nvPicPr>
          <p:cNvPr id="130" name="Picture 129" descr="A green and yellow pixelated background&#10;&#10;AI-generated content may be incorrect.">
            <a:extLst>
              <a:ext uri="{FF2B5EF4-FFF2-40B4-BE49-F238E27FC236}">
                <a16:creationId xmlns:a16="http://schemas.microsoft.com/office/drawing/2014/main" id="{7848A7B2-FF06-3BD3-5D15-B1AE5FD038AC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68" y="17220448"/>
            <a:ext cx="4297680" cy="4297680"/>
          </a:xfrm>
          <a:prstGeom prst="rect">
            <a:avLst/>
          </a:prstGeom>
        </p:spPr>
      </p:pic>
      <p:pic>
        <p:nvPicPr>
          <p:cNvPr id="133" name="Picture 132" descr="A green and blue pixelated background&#10;&#10;AI-generated content may be incorrect.">
            <a:extLst>
              <a:ext uri="{FF2B5EF4-FFF2-40B4-BE49-F238E27FC236}">
                <a16:creationId xmlns:a16="http://schemas.microsoft.com/office/drawing/2014/main" id="{4FF48380-D841-B3F1-C244-48FFFAB5A5E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80" y="12832638"/>
            <a:ext cx="4297680" cy="4297680"/>
          </a:xfrm>
          <a:prstGeom prst="rect">
            <a:avLst/>
          </a:prstGeom>
        </p:spPr>
      </p:pic>
      <p:pic>
        <p:nvPicPr>
          <p:cNvPr id="135" name="Picture 134" descr="A colorful background with squares&#10;&#10;AI-generated content may be incorrect.">
            <a:extLst>
              <a:ext uri="{FF2B5EF4-FFF2-40B4-BE49-F238E27FC236}">
                <a16:creationId xmlns:a16="http://schemas.microsoft.com/office/drawing/2014/main" id="{532EC0CA-E3C7-8915-CA16-3C52C2DA88C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479" y="21621995"/>
            <a:ext cx="4297680" cy="4297680"/>
          </a:xfrm>
          <a:prstGeom prst="rect">
            <a:avLst/>
          </a:prstGeom>
        </p:spPr>
      </p:pic>
      <p:pic>
        <p:nvPicPr>
          <p:cNvPr id="137" name="Picture 136" descr="A close-up of a colorful background&#10;&#10;AI-generated content may be incorrect.">
            <a:extLst>
              <a:ext uri="{FF2B5EF4-FFF2-40B4-BE49-F238E27FC236}">
                <a16:creationId xmlns:a16="http://schemas.microsoft.com/office/drawing/2014/main" id="{C02A7E5F-BCC4-9185-09F2-862600582CC6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479" y="17225384"/>
            <a:ext cx="4297680" cy="4297680"/>
          </a:xfrm>
          <a:prstGeom prst="rect">
            <a:avLst/>
          </a:prstGeom>
        </p:spPr>
      </p:pic>
      <p:pic>
        <p:nvPicPr>
          <p:cNvPr id="139" name="Picture 138" descr="A green and blue pixelated background&#10;&#10;AI-generated content may be incorrect.">
            <a:extLst>
              <a:ext uri="{FF2B5EF4-FFF2-40B4-BE49-F238E27FC236}">
                <a16:creationId xmlns:a16="http://schemas.microsoft.com/office/drawing/2014/main" id="{3C598679-67BF-570E-D081-011AFB2C02EC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290" y="12822191"/>
            <a:ext cx="4297680" cy="42976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21A41E62-1E1A-54F9-9814-2B5F70533CB8}"/>
                  </a:ext>
                </a:extLst>
              </p:cNvPr>
              <p:cNvSpPr txBox="1"/>
              <p:nvPr/>
            </p:nvSpPr>
            <p:spPr>
              <a:xfrm>
                <a:off x="7571576" y="7354720"/>
                <a:ext cx="399122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latin typeface="Arial" panose="020B0604020202020204" pitchFamily="34" charset="0"/>
                    <a:cs typeface="Arial" panose="020B0604020202020204" pitchFamily="34" charset="0"/>
                  </a:rPr>
                  <a:t>Habitat type </a:t>
                </a:r>
                <a14:m>
                  <m:oMath xmlns:m="http://schemas.openxmlformats.org/officeDocument/2006/math">
                    <m:r>
                      <a:rPr lang="en-US" sz="4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𝑥</m:t>
                    </m:r>
                  </m:oMath>
                </a14:m>
                <a:endParaRPr lang="en-US" sz="4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21A41E62-1E1A-54F9-9814-2B5F70533C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1576" y="7354720"/>
                <a:ext cx="3991221" cy="830997"/>
              </a:xfrm>
              <a:prstGeom prst="rect">
                <a:avLst/>
              </a:prstGeom>
              <a:blipFill>
                <a:blip r:embed="rId28"/>
                <a:stretch>
                  <a:fillRect l="-6870" t="-17518" b="-36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20C1624-FD83-BD55-3176-3E2C0E1E9DD3}"/>
                  </a:ext>
                </a:extLst>
              </p:cNvPr>
              <p:cNvSpPr txBox="1"/>
              <p:nvPr/>
            </p:nvSpPr>
            <p:spPr>
              <a:xfrm rot="16200000" flipH="1">
                <a:off x="1538437" y="4710563"/>
                <a:ext cx="366459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latin typeface="Arial" panose="020B0604020202020204" pitchFamily="34" charset="0"/>
                    <a:cs typeface="Arial" panose="020B0604020202020204" pitchFamily="34" charset="0"/>
                  </a:rPr>
                  <a:t>Fitness </a:t>
                </a:r>
                <a14:m>
                  <m:oMath xmlns:m="http://schemas.openxmlformats.org/officeDocument/2006/math">
                    <m:r>
                      <a:rPr lang="en-US" sz="4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𝐻</m:t>
                    </m:r>
                    <m:r>
                      <a:rPr lang="en-US" sz="4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4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𝑥</m:t>
                    </m:r>
                    <m:r>
                      <a:rPr lang="en-US" sz="4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endParaRPr lang="en-US" sz="4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20C1624-FD83-BD55-3176-3E2C0E1E9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 flipH="1">
                <a:off x="1538437" y="4710563"/>
                <a:ext cx="3664593" cy="830997"/>
              </a:xfrm>
              <a:prstGeom prst="rect">
                <a:avLst/>
              </a:prstGeom>
              <a:blipFill>
                <a:blip r:embed="rId29"/>
                <a:stretch>
                  <a:fillRect l="-17647" r="-37500" b="-76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3" name="Graphic 142">
            <a:extLst>
              <a:ext uri="{FF2B5EF4-FFF2-40B4-BE49-F238E27FC236}">
                <a16:creationId xmlns:a16="http://schemas.microsoft.com/office/drawing/2014/main" id="{7989B96E-5FE3-18CB-A396-DC060C6171D3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rcRect/>
          <a:stretch/>
        </p:blipFill>
        <p:spPr>
          <a:xfrm>
            <a:off x="2835461" y="3244840"/>
            <a:ext cx="12169489" cy="5212079"/>
          </a:xfrm>
          <a:prstGeom prst="rect">
            <a:avLst/>
          </a:prstGeom>
        </p:spPr>
      </p:pic>
      <p:pic>
        <p:nvPicPr>
          <p:cNvPr id="145" name="Graphic 144">
            <a:extLst>
              <a:ext uri="{FF2B5EF4-FFF2-40B4-BE49-F238E27FC236}">
                <a16:creationId xmlns:a16="http://schemas.microsoft.com/office/drawing/2014/main" id="{DBAFD863-C28C-4170-CC15-918F8F4EA1AC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rcRect/>
          <a:stretch/>
        </p:blipFill>
        <p:spPr>
          <a:xfrm>
            <a:off x="23512903" y="22715350"/>
            <a:ext cx="5029200" cy="5029200"/>
          </a:xfrm>
          <a:prstGeom prst="rect">
            <a:avLst/>
          </a:prstGeom>
        </p:spPr>
      </p:pic>
      <p:pic>
        <p:nvPicPr>
          <p:cNvPr id="147" name="Graphic 146">
            <a:extLst>
              <a:ext uri="{FF2B5EF4-FFF2-40B4-BE49-F238E27FC236}">
                <a16:creationId xmlns:a16="http://schemas.microsoft.com/office/drawing/2014/main" id="{39836F2E-E8A6-509E-4B41-0139E59C5473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rcRect/>
          <a:stretch/>
        </p:blipFill>
        <p:spPr>
          <a:xfrm>
            <a:off x="23525503" y="17466585"/>
            <a:ext cx="5029200" cy="5029200"/>
          </a:xfrm>
          <a:prstGeom prst="rect">
            <a:avLst/>
          </a:prstGeom>
        </p:spPr>
      </p:pic>
      <p:pic>
        <p:nvPicPr>
          <p:cNvPr id="148" name="Picture 147" descr="A tree with green leaves&#10;&#10;AI-generated content may be incorrect.">
            <a:extLst>
              <a:ext uri="{FF2B5EF4-FFF2-40B4-BE49-F238E27FC236}">
                <a16:creationId xmlns:a16="http://schemas.microsoft.com/office/drawing/2014/main" id="{BF0A731E-4D29-3E1D-C061-8D232D10DB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787" y="18140071"/>
            <a:ext cx="845820" cy="914400"/>
          </a:xfrm>
          <a:prstGeom prst="rect">
            <a:avLst/>
          </a:prstGeom>
        </p:spPr>
      </p:pic>
      <p:pic>
        <p:nvPicPr>
          <p:cNvPr id="149" name="Picture 148" descr="A tree with green leaves&#10;&#10;AI-generated content may be incorrect.">
            <a:extLst>
              <a:ext uri="{FF2B5EF4-FFF2-40B4-BE49-F238E27FC236}">
                <a16:creationId xmlns:a16="http://schemas.microsoft.com/office/drawing/2014/main" id="{747EC139-99D3-27DB-25F1-A0561A04A4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8435" y="17727098"/>
            <a:ext cx="845820" cy="914400"/>
          </a:xfrm>
          <a:prstGeom prst="rect">
            <a:avLst/>
          </a:prstGeom>
        </p:spPr>
      </p:pic>
      <p:pic>
        <p:nvPicPr>
          <p:cNvPr id="150" name="Picture 149" descr="A tree with green leaves&#10;&#10;AI-generated content may be incorrect.">
            <a:extLst>
              <a:ext uri="{FF2B5EF4-FFF2-40B4-BE49-F238E27FC236}">
                <a16:creationId xmlns:a16="http://schemas.microsoft.com/office/drawing/2014/main" id="{A649175E-DB30-4482-3947-EE04F538CD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1469" y="20134300"/>
            <a:ext cx="845820" cy="914400"/>
          </a:xfrm>
          <a:prstGeom prst="rect">
            <a:avLst/>
          </a:prstGeom>
        </p:spPr>
      </p:pic>
      <p:pic>
        <p:nvPicPr>
          <p:cNvPr id="151" name="Picture 150" descr="A tree with green leaves&#10;&#10;AI-generated content may be incorrect.">
            <a:extLst>
              <a:ext uri="{FF2B5EF4-FFF2-40B4-BE49-F238E27FC236}">
                <a16:creationId xmlns:a16="http://schemas.microsoft.com/office/drawing/2014/main" id="{DF238770-D3F1-BC7B-944F-DB9524634D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9921" y="19844566"/>
            <a:ext cx="845820" cy="914400"/>
          </a:xfrm>
          <a:prstGeom prst="rect">
            <a:avLst/>
          </a:prstGeom>
        </p:spPr>
      </p:pic>
      <p:pic>
        <p:nvPicPr>
          <p:cNvPr id="152" name="Picture 151" descr="A tree with green leaves&#10;&#10;AI-generated content may be incorrect.">
            <a:extLst>
              <a:ext uri="{FF2B5EF4-FFF2-40B4-BE49-F238E27FC236}">
                <a16:creationId xmlns:a16="http://schemas.microsoft.com/office/drawing/2014/main" id="{9E1BAB23-2FA4-9C6C-A2E0-D94BC1FBBD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6848" y="20586689"/>
            <a:ext cx="845820" cy="914400"/>
          </a:xfrm>
          <a:prstGeom prst="rect">
            <a:avLst/>
          </a:prstGeom>
        </p:spPr>
      </p:pic>
      <p:pic>
        <p:nvPicPr>
          <p:cNvPr id="153" name="Picture 152" descr="A tree with green leaves&#10;&#10;AI-generated content may be incorrect.">
            <a:extLst>
              <a:ext uri="{FF2B5EF4-FFF2-40B4-BE49-F238E27FC236}">
                <a16:creationId xmlns:a16="http://schemas.microsoft.com/office/drawing/2014/main" id="{2DEFA982-C831-2A43-DF3D-B65BFB9CE2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7474" y="24452361"/>
            <a:ext cx="845820" cy="914400"/>
          </a:xfrm>
          <a:prstGeom prst="rect">
            <a:avLst/>
          </a:prstGeom>
        </p:spPr>
      </p:pic>
      <p:pic>
        <p:nvPicPr>
          <p:cNvPr id="154" name="Picture 153" descr="A tree with green leaves&#10;&#10;AI-generated content may be incorrect.">
            <a:extLst>
              <a:ext uri="{FF2B5EF4-FFF2-40B4-BE49-F238E27FC236}">
                <a16:creationId xmlns:a16="http://schemas.microsoft.com/office/drawing/2014/main" id="{E5579EAE-355E-5029-769D-1AF4FF56B2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4007" y="24170132"/>
            <a:ext cx="845820" cy="914400"/>
          </a:xfrm>
          <a:prstGeom prst="rect">
            <a:avLst/>
          </a:prstGeom>
        </p:spPr>
      </p:pic>
      <p:pic>
        <p:nvPicPr>
          <p:cNvPr id="155" name="Picture 154" descr="A tree with green leaves&#10;&#10;AI-generated content may be incorrect.">
            <a:extLst>
              <a:ext uri="{FF2B5EF4-FFF2-40B4-BE49-F238E27FC236}">
                <a16:creationId xmlns:a16="http://schemas.microsoft.com/office/drawing/2014/main" id="{67D62C94-6C61-55BD-BF1B-7F155B8E25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7088" y="24391444"/>
            <a:ext cx="845820" cy="914400"/>
          </a:xfrm>
          <a:prstGeom prst="rect">
            <a:avLst/>
          </a:prstGeom>
        </p:spPr>
      </p:pic>
      <p:pic>
        <p:nvPicPr>
          <p:cNvPr id="156" name="Picture 155" descr="A tree with green leaves&#10;&#10;AI-generated content may be incorrect.">
            <a:extLst>
              <a:ext uri="{FF2B5EF4-FFF2-40B4-BE49-F238E27FC236}">
                <a16:creationId xmlns:a16="http://schemas.microsoft.com/office/drawing/2014/main" id="{7AE1DF6E-D0FF-FCB1-D745-6B98C1AA18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8036" y="24627332"/>
            <a:ext cx="845820" cy="914400"/>
          </a:xfrm>
          <a:prstGeom prst="rect">
            <a:avLst/>
          </a:prstGeom>
        </p:spPr>
      </p:pic>
      <p:pic>
        <p:nvPicPr>
          <p:cNvPr id="157" name="Picture 156" descr="A tree with green leaves&#10;&#10;AI-generated content may be incorrect.">
            <a:extLst>
              <a:ext uri="{FF2B5EF4-FFF2-40B4-BE49-F238E27FC236}">
                <a16:creationId xmlns:a16="http://schemas.microsoft.com/office/drawing/2014/main" id="{A80B5F04-0364-F3BA-8141-4D5E334C44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9323" y="24893505"/>
            <a:ext cx="84582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3DB128-F517-3FD8-36E7-92288239A911}"/>
              </a:ext>
            </a:extLst>
          </p:cNvPr>
          <p:cNvSpPr txBox="1"/>
          <p:nvPr/>
        </p:nvSpPr>
        <p:spPr>
          <a:xfrm>
            <a:off x="1377865" y="807261"/>
            <a:ext cx="8499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3A2AA-21E7-1E3A-4860-A94E5175690D}"/>
              </a:ext>
            </a:extLst>
          </p:cNvPr>
          <p:cNvSpPr txBox="1"/>
          <p:nvPr/>
        </p:nvSpPr>
        <p:spPr>
          <a:xfrm>
            <a:off x="2838272" y="11260484"/>
            <a:ext cx="8659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D0D55-5D74-24D3-BBB6-279D14CD54AC}"/>
              </a:ext>
            </a:extLst>
          </p:cNvPr>
          <p:cNvSpPr txBox="1"/>
          <p:nvPr/>
        </p:nvSpPr>
        <p:spPr>
          <a:xfrm>
            <a:off x="17174455" y="11409334"/>
            <a:ext cx="96532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D33EDC-EEA2-ED83-5403-8372B9EB3183}"/>
              </a:ext>
            </a:extLst>
          </p:cNvPr>
          <p:cNvSpPr txBox="1"/>
          <p:nvPr/>
        </p:nvSpPr>
        <p:spPr>
          <a:xfrm>
            <a:off x="22594192" y="11077772"/>
            <a:ext cx="96532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BC742B-4A0A-FC06-2698-042B80645490}"/>
              </a:ext>
            </a:extLst>
          </p:cNvPr>
          <p:cNvSpPr txBox="1"/>
          <p:nvPr/>
        </p:nvSpPr>
        <p:spPr>
          <a:xfrm>
            <a:off x="23889071" y="12382803"/>
            <a:ext cx="335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EB1FF-101C-95EC-F00A-05ABCDF7A896}"/>
              </a:ext>
            </a:extLst>
          </p:cNvPr>
          <p:cNvSpPr txBox="1"/>
          <p:nvPr/>
        </p:nvSpPr>
        <p:spPr>
          <a:xfrm>
            <a:off x="23795221" y="17654618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9288DC-1561-F7E9-4084-9D0C92D372E6}"/>
              </a:ext>
            </a:extLst>
          </p:cNvPr>
          <p:cNvSpPr txBox="1"/>
          <p:nvPr/>
        </p:nvSpPr>
        <p:spPr>
          <a:xfrm>
            <a:off x="23851769" y="23005138"/>
            <a:ext cx="6367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iii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5A3D74-DFA4-2D8C-3B26-CA66E5AF31C2}"/>
              </a:ext>
            </a:extLst>
          </p:cNvPr>
          <p:cNvSpPr txBox="1"/>
          <p:nvPr/>
        </p:nvSpPr>
        <p:spPr>
          <a:xfrm>
            <a:off x="17637904" y="13134077"/>
            <a:ext cx="335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B2FFCA-6C2D-0B85-2E6D-223B78E94E2E}"/>
              </a:ext>
            </a:extLst>
          </p:cNvPr>
          <p:cNvSpPr txBox="1"/>
          <p:nvPr/>
        </p:nvSpPr>
        <p:spPr>
          <a:xfrm>
            <a:off x="17579221" y="17545866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D93B76-E4C8-878F-38F4-902398496E27}"/>
              </a:ext>
            </a:extLst>
          </p:cNvPr>
          <p:cNvSpPr txBox="1"/>
          <p:nvPr/>
        </p:nvSpPr>
        <p:spPr>
          <a:xfrm>
            <a:off x="17575102" y="22011223"/>
            <a:ext cx="6367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iii</a:t>
            </a:r>
          </a:p>
        </p:txBody>
      </p:sp>
    </p:spTree>
    <p:extLst>
      <p:ext uri="{BB962C8B-B14F-4D97-AF65-F5344CB8AC3E}">
        <p14:creationId xmlns:p14="http://schemas.microsoft.com/office/powerpoint/2010/main" val="3325392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1550</TotalTime>
  <Words>95</Words>
  <Application>Microsoft Office PowerPoint</Application>
  <PresentationFormat>Custom</PresentationFormat>
  <Paragraphs>32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Smith, Daniel J - (smithdj4)</dc:creator>
  <cp:lastModifiedBy>Smith, Daniel J - (smithdj4)</cp:lastModifiedBy>
  <cp:revision>35</cp:revision>
  <dcterms:created xsi:type="dcterms:W3CDTF">2025-07-30T02:04:37Z</dcterms:created>
  <dcterms:modified xsi:type="dcterms:W3CDTF">2025-09-28T21:39:58Z</dcterms:modified>
</cp:coreProperties>
</file>

<file path=docProps/thumbnail.jpeg>
</file>